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492" r:id="rId3"/>
    <p:sldId id="584" r:id="rId4"/>
    <p:sldId id="607" r:id="rId5"/>
    <p:sldId id="595" r:id="rId6"/>
    <p:sldId id="446" r:id="rId7"/>
    <p:sldId id="616" r:id="rId8"/>
    <p:sldId id="614" r:id="rId9"/>
    <p:sldId id="596" r:id="rId10"/>
    <p:sldId id="617" r:id="rId11"/>
    <p:sldId id="597" r:id="rId12"/>
    <p:sldId id="618" r:id="rId13"/>
    <p:sldId id="619" r:id="rId14"/>
    <p:sldId id="598" r:id="rId15"/>
    <p:sldId id="620" r:id="rId16"/>
    <p:sldId id="62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1FF1FF-E2D9-4063-8CA8-21928498C662}" v="1062" dt="2023-10-13T21:43:46.9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C81FF1FF-E2D9-4063-8CA8-21928498C662}"/>
    <pc:docChg chg="custSel addSld delSld modSld sldOrd">
      <pc:chgData name="Ed Godfrey" userId="61aa7c48ee0e3db0" providerId="LiveId" clId="{C81FF1FF-E2D9-4063-8CA8-21928498C662}" dt="2023-10-13T21:43:46.986" v="1867"/>
      <pc:docMkLst>
        <pc:docMk/>
      </pc:docMkLst>
      <pc:sldChg chg="modSp mod">
        <pc:chgData name="Ed Godfrey" userId="61aa7c48ee0e3db0" providerId="LiveId" clId="{C81FF1FF-E2D9-4063-8CA8-21928498C662}" dt="2023-10-13T21:10:40.918" v="9" actId="20577"/>
        <pc:sldMkLst>
          <pc:docMk/>
          <pc:sldMk cId="1586846861" sldId="256"/>
        </pc:sldMkLst>
        <pc:spChg chg="mod">
          <ac:chgData name="Ed Godfrey" userId="61aa7c48ee0e3db0" providerId="LiveId" clId="{C81FF1FF-E2D9-4063-8CA8-21928498C662}" dt="2023-10-13T21:10:37.957" v="8" actId="6549"/>
          <ac:spMkLst>
            <pc:docMk/>
            <pc:sldMk cId="1586846861" sldId="256"/>
            <ac:spMk id="3" creationId="{1206BF46-F60A-B583-BE9A-98813DA83DD6}"/>
          </ac:spMkLst>
        </pc:spChg>
        <pc:spChg chg="mod">
          <ac:chgData name="Ed Godfrey" userId="61aa7c48ee0e3db0" providerId="LiveId" clId="{C81FF1FF-E2D9-4063-8CA8-21928498C662}" dt="2023-10-13T21:10:40.918" v="9" actId="20577"/>
          <ac:spMkLst>
            <pc:docMk/>
            <pc:sldMk cId="1586846861" sldId="256"/>
            <ac:spMk id="4" creationId="{E81091B1-FFCB-0593-6511-1E1CB61C648D}"/>
          </ac:spMkLst>
        </pc:spChg>
      </pc:sldChg>
      <pc:sldChg chg="modSp mod ord modAnim">
        <pc:chgData name="Ed Godfrey" userId="61aa7c48ee0e3db0" providerId="LiveId" clId="{C81FF1FF-E2D9-4063-8CA8-21928498C662}" dt="2023-10-13T21:16:34.076" v="189" actId="115"/>
        <pc:sldMkLst>
          <pc:docMk/>
          <pc:sldMk cId="478634917" sldId="446"/>
        </pc:sldMkLst>
        <pc:spChg chg="mod">
          <ac:chgData name="Ed Godfrey" userId="61aa7c48ee0e3db0" providerId="LiveId" clId="{C81FF1FF-E2D9-4063-8CA8-21928498C662}" dt="2023-10-13T21:16:34.076" v="189" actId="115"/>
          <ac:spMkLst>
            <pc:docMk/>
            <pc:sldMk cId="478634917" sldId="446"/>
            <ac:spMk id="2" creationId="{2AF59FAE-6727-BF54-422D-196846653D48}"/>
          </ac:spMkLst>
        </pc:spChg>
        <pc:spChg chg="mod">
          <ac:chgData name="Ed Godfrey" userId="61aa7c48ee0e3db0" providerId="LiveId" clId="{C81FF1FF-E2D9-4063-8CA8-21928498C662}" dt="2023-10-13T21:15:52.199" v="146" actId="6549"/>
          <ac:spMkLst>
            <pc:docMk/>
            <pc:sldMk cId="478634917" sldId="446"/>
            <ac:spMk id="3" creationId="{9E3293C3-2021-04F5-B3B2-149081BCD341}"/>
          </ac:spMkLst>
        </pc:spChg>
        <pc:spChg chg="mod">
          <ac:chgData name="Ed Godfrey" userId="61aa7c48ee0e3db0" providerId="LiveId" clId="{C81FF1FF-E2D9-4063-8CA8-21928498C662}" dt="2023-10-13T21:14:31.065" v="93" actId="255"/>
          <ac:spMkLst>
            <pc:docMk/>
            <pc:sldMk cId="478634917" sldId="446"/>
            <ac:spMk id="4" creationId="{87CA3EB8-CC6A-988C-CB83-322861B81FA7}"/>
          </ac:spMkLst>
        </pc:spChg>
        <pc:spChg chg="mod">
          <ac:chgData name="Ed Godfrey" userId="61aa7c48ee0e3db0" providerId="LiveId" clId="{C81FF1FF-E2D9-4063-8CA8-21928498C662}" dt="2023-10-13T21:14:01.133" v="88" actId="11"/>
          <ac:spMkLst>
            <pc:docMk/>
            <pc:sldMk cId="478634917" sldId="446"/>
            <ac:spMk id="6" creationId="{27341E30-1523-0531-D0E1-7D6824619EE0}"/>
          </ac:spMkLst>
        </pc:spChg>
      </pc:sldChg>
      <pc:sldChg chg="modSp mod ord">
        <pc:chgData name="Ed Godfrey" userId="61aa7c48ee0e3db0" providerId="LiveId" clId="{C81FF1FF-E2D9-4063-8CA8-21928498C662}" dt="2023-10-13T21:11:14.866" v="12" actId="2711"/>
        <pc:sldMkLst>
          <pc:docMk/>
          <pc:sldMk cId="2316650614" sldId="584"/>
        </pc:sldMkLst>
        <pc:spChg chg="mod">
          <ac:chgData name="Ed Godfrey" userId="61aa7c48ee0e3db0" providerId="LiveId" clId="{C81FF1FF-E2D9-4063-8CA8-21928498C662}" dt="2023-10-13T21:11:14.866" v="12" actId="2711"/>
          <ac:spMkLst>
            <pc:docMk/>
            <pc:sldMk cId="2316650614" sldId="584"/>
            <ac:spMk id="3" creationId="{9E3293C3-2021-04F5-B3B2-149081BCD341}"/>
          </ac:spMkLst>
        </pc:spChg>
      </pc:sldChg>
      <pc:sldChg chg="del">
        <pc:chgData name="Ed Godfrey" userId="61aa7c48ee0e3db0" providerId="LiveId" clId="{C81FF1FF-E2D9-4063-8CA8-21928498C662}" dt="2023-10-13T21:43:35.384" v="1861" actId="47"/>
        <pc:sldMkLst>
          <pc:docMk/>
          <pc:sldMk cId="1859824428" sldId="587"/>
        </pc:sldMkLst>
      </pc:sldChg>
      <pc:sldChg chg="modSp mod">
        <pc:chgData name="Ed Godfrey" userId="61aa7c48ee0e3db0" providerId="LiveId" clId="{C81FF1FF-E2D9-4063-8CA8-21928498C662}" dt="2023-10-13T21:13:07.300" v="63" actId="20577"/>
        <pc:sldMkLst>
          <pc:docMk/>
          <pc:sldMk cId="3187345710" sldId="595"/>
        </pc:sldMkLst>
        <pc:spChg chg="mod">
          <ac:chgData name="Ed Godfrey" userId="61aa7c48ee0e3db0" providerId="LiveId" clId="{C81FF1FF-E2D9-4063-8CA8-21928498C662}" dt="2023-10-13T21:12:59.212" v="51" actId="113"/>
          <ac:spMkLst>
            <pc:docMk/>
            <pc:sldMk cId="3187345710" sldId="595"/>
            <ac:spMk id="3" creationId="{9E3293C3-2021-04F5-B3B2-149081BCD341}"/>
          </ac:spMkLst>
        </pc:spChg>
        <pc:spChg chg="mod">
          <ac:chgData name="Ed Godfrey" userId="61aa7c48ee0e3db0" providerId="LiveId" clId="{C81FF1FF-E2D9-4063-8CA8-21928498C662}" dt="2023-10-13T21:13:07.300" v="63" actId="20577"/>
          <ac:spMkLst>
            <pc:docMk/>
            <pc:sldMk cId="3187345710" sldId="595"/>
            <ac:spMk id="6" creationId="{27341E30-1523-0531-D0E1-7D6824619EE0}"/>
          </ac:spMkLst>
        </pc:spChg>
      </pc:sldChg>
      <pc:sldChg chg="modSp mod modAnim">
        <pc:chgData name="Ed Godfrey" userId="61aa7c48ee0e3db0" providerId="LiveId" clId="{C81FF1FF-E2D9-4063-8CA8-21928498C662}" dt="2023-10-13T21:28:16.841" v="795" actId="115"/>
        <pc:sldMkLst>
          <pc:docMk/>
          <pc:sldMk cId="3682047370" sldId="596"/>
        </pc:sldMkLst>
        <pc:spChg chg="mod">
          <ac:chgData name="Ed Godfrey" userId="61aa7c48ee0e3db0" providerId="LiveId" clId="{C81FF1FF-E2D9-4063-8CA8-21928498C662}" dt="2023-10-13T21:28:16.841" v="795" actId="115"/>
          <ac:spMkLst>
            <pc:docMk/>
            <pc:sldMk cId="3682047370" sldId="596"/>
            <ac:spMk id="3" creationId="{9E3293C3-2021-04F5-B3B2-149081BCD341}"/>
          </ac:spMkLst>
        </pc:spChg>
        <pc:spChg chg="mod">
          <ac:chgData name="Ed Godfrey" userId="61aa7c48ee0e3db0" providerId="LiveId" clId="{C81FF1FF-E2D9-4063-8CA8-21928498C662}" dt="2023-10-13T21:22:36.364" v="295" actId="20577"/>
          <ac:spMkLst>
            <pc:docMk/>
            <pc:sldMk cId="3682047370" sldId="596"/>
            <ac:spMk id="6" creationId="{27341E30-1523-0531-D0E1-7D6824619EE0}"/>
          </ac:spMkLst>
        </pc:spChg>
      </pc:sldChg>
      <pc:sldChg chg="addSp modSp mod modAnim">
        <pc:chgData name="Ed Godfrey" userId="61aa7c48ee0e3db0" providerId="LiveId" clId="{C81FF1FF-E2D9-4063-8CA8-21928498C662}" dt="2023-10-13T21:38:25.688" v="1710" actId="1036"/>
        <pc:sldMkLst>
          <pc:docMk/>
          <pc:sldMk cId="4190691193" sldId="597"/>
        </pc:sldMkLst>
        <pc:spChg chg="add mod">
          <ac:chgData name="Ed Godfrey" userId="61aa7c48ee0e3db0" providerId="LiveId" clId="{C81FF1FF-E2D9-4063-8CA8-21928498C662}" dt="2023-10-13T21:38:18.808" v="1682" actId="1035"/>
          <ac:spMkLst>
            <pc:docMk/>
            <pc:sldMk cId="4190691193" sldId="597"/>
            <ac:spMk id="2" creationId="{3ABD603B-BCF9-684B-1EAE-D9AD4088A85A}"/>
          </ac:spMkLst>
        </pc:spChg>
        <pc:spChg chg="mod">
          <ac:chgData name="Ed Godfrey" userId="61aa7c48ee0e3db0" providerId="LiveId" clId="{C81FF1FF-E2D9-4063-8CA8-21928498C662}" dt="2023-10-13T21:38:13.870" v="1664" actId="255"/>
          <ac:spMkLst>
            <pc:docMk/>
            <pc:sldMk cId="4190691193" sldId="597"/>
            <ac:spMk id="3" creationId="{9E3293C3-2021-04F5-B3B2-149081BCD341}"/>
          </ac:spMkLst>
        </pc:spChg>
        <pc:spChg chg="add mod">
          <ac:chgData name="Ed Godfrey" userId="61aa7c48ee0e3db0" providerId="LiveId" clId="{C81FF1FF-E2D9-4063-8CA8-21928498C662}" dt="2023-10-13T21:38:25.688" v="1710" actId="1036"/>
          <ac:spMkLst>
            <pc:docMk/>
            <pc:sldMk cId="4190691193" sldId="597"/>
            <ac:spMk id="4" creationId="{3920D478-0F35-618B-9800-5B6A359F9B01}"/>
          </ac:spMkLst>
        </pc:spChg>
        <pc:spChg chg="mod">
          <ac:chgData name="Ed Godfrey" userId="61aa7c48ee0e3db0" providerId="LiveId" clId="{C81FF1FF-E2D9-4063-8CA8-21928498C662}" dt="2023-10-13T21:31:55.870" v="967" actId="20577"/>
          <ac:spMkLst>
            <pc:docMk/>
            <pc:sldMk cId="4190691193" sldId="597"/>
            <ac:spMk id="6" creationId="{27341E30-1523-0531-D0E1-7D6824619EE0}"/>
          </ac:spMkLst>
        </pc:spChg>
      </pc:sldChg>
      <pc:sldChg chg="modSp mod">
        <pc:chgData name="Ed Godfrey" userId="61aa7c48ee0e3db0" providerId="LiveId" clId="{C81FF1FF-E2D9-4063-8CA8-21928498C662}" dt="2023-10-13T21:42:23.567" v="1857" actId="20577"/>
        <pc:sldMkLst>
          <pc:docMk/>
          <pc:sldMk cId="4227387117" sldId="598"/>
        </pc:sldMkLst>
        <pc:spChg chg="mod">
          <ac:chgData name="Ed Godfrey" userId="61aa7c48ee0e3db0" providerId="LiveId" clId="{C81FF1FF-E2D9-4063-8CA8-21928498C662}" dt="2023-10-13T21:42:15.720" v="1836" actId="115"/>
          <ac:spMkLst>
            <pc:docMk/>
            <pc:sldMk cId="4227387117" sldId="598"/>
            <ac:spMk id="3" creationId="{9E3293C3-2021-04F5-B3B2-149081BCD341}"/>
          </ac:spMkLst>
        </pc:spChg>
        <pc:spChg chg="mod">
          <ac:chgData name="Ed Godfrey" userId="61aa7c48ee0e3db0" providerId="LiveId" clId="{C81FF1FF-E2D9-4063-8CA8-21928498C662}" dt="2023-10-13T21:42:23.567" v="1857" actId="20577"/>
          <ac:spMkLst>
            <pc:docMk/>
            <pc:sldMk cId="4227387117" sldId="598"/>
            <ac:spMk id="6" creationId="{27341E30-1523-0531-D0E1-7D6824619EE0}"/>
          </ac:spMkLst>
        </pc:spChg>
      </pc:sldChg>
      <pc:sldChg chg="modSp mod ord">
        <pc:chgData name="Ed Godfrey" userId="61aa7c48ee0e3db0" providerId="LiveId" clId="{C81FF1FF-E2D9-4063-8CA8-21928498C662}" dt="2023-10-13T21:11:52.708" v="47" actId="20577"/>
        <pc:sldMkLst>
          <pc:docMk/>
          <pc:sldMk cId="887518769" sldId="607"/>
        </pc:sldMkLst>
        <pc:spChg chg="mod">
          <ac:chgData name="Ed Godfrey" userId="61aa7c48ee0e3db0" providerId="LiveId" clId="{C81FF1FF-E2D9-4063-8CA8-21928498C662}" dt="2023-10-13T21:11:52.708" v="47" actId="20577"/>
          <ac:spMkLst>
            <pc:docMk/>
            <pc:sldMk cId="887518769" sldId="607"/>
            <ac:spMk id="3" creationId="{9E3293C3-2021-04F5-B3B2-149081BCD341}"/>
          </ac:spMkLst>
        </pc:spChg>
      </pc:sldChg>
      <pc:sldChg chg="del">
        <pc:chgData name="Ed Godfrey" userId="61aa7c48ee0e3db0" providerId="LiveId" clId="{C81FF1FF-E2D9-4063-8CA8-21928498C662}" dt="2023-10-13T21:43:34.491" v="1859" actId="47"/>
        <pc:sldMkLst>
          <pc:docMk/>
          <pc:sldMk cId="704251021" sldId="608"/>
        </pc:sldMkLst>
      </pc:sldChg>
      <pc:sldChg chg="del">
        <pc:chgData name="Ed Godfrey" userId="61aa7c48ee0e3db0" providerId="LiveId" clId="{C81FF1FF-E2D9-4063-8CA8-21928498C662}" dt="2023-10-13T21:43:34.968" v="1860" actId="47"/>
        <pc:sldMkLst>
          <pc:docMk/>
          <pc:sldMk cId="1508093003" sldId="609"/>
        </pc:sldMkLst>
      </pc:sldChg>
      <pc:sldChg chg="del">
        <pc:chgData name="Ed Godfrey" userId="61aa7c48ee0e3db0" providerId="LiveId" clId="{C81FF1FF-E2D9-4063-8CA8-21928498C662}" dt="2023-10-13T21:43:35.763" v="1862" actId="47"/>
        <pc:sldMkLst>
          <pc:docMk/>
          <pc:sldMk cId="3207057712" sldId="610"/>
        </pc:sldMkLst>
      </pc:sldChg>
      <pc:sldChg chg="del">
        <pc:chgData name="Ed Godfrey" userId="61aa7c48ee0e3db0" providerId="LiveId" clId="{C81FF1FF-E2D9-4063-8CA8-21928498C662}" dt="2023-10-13T21:43:36.119" v="1863" actId="47"/>
        <pc:sldMkLst>
          <pc:docMk/>
          <pc:sldMk cId="2349115771" sldId="611"/>
        </pc:sldMkLst>
      </pc:sldChg>
      <pc:sldChg chg="del">
        <pc:chgData name="Ed Godfrey" userId="61aa7c48ee0e3db0" providerId="LiveId" clId="{C81FF1FF-E2D9-4063-8CA8-21928498C662}" dt="2023-10-13T21:43:36.519" v="1864" actId="47"/>
        <pc:sldMkLst>
          <pc:docMk/>
          <pc:sldMk cId="2622787133" sldId="612"/>
        </pc:sldMkLst>
      </pc:sldChg>
      <pc:sldChg chg="del">
        <pc:chgData name="Ed Godfrey" userId="61aa7c48ee0e3db0" providerId="LiveId" clId="{C81FF1FF-E2D9-4063-8CA8-21928498C662}" dt="2023-10-13T21:43:36.883" v="1865" actId="47"/>
        <pc:sldMkLst>
          <pc:docMk/>
          <pc:sldMk cId="2085208593" sldId="613"/>
        </pc:sldMkLst>
      </pc:sldChg>
      <pc:sldChg chg="modSp mod ord">
        <pc:chgData name="Ed Godfrey" userId="61aa7c48ee0e3db0" providerId="LiveId" clId="{C81FF1FF-E2D9-4063-8CA8-21928498C662}" dt="2023-10-13T21:20:26.728" v="264" actId="115"/>
        <pc:sldMkLst>
          <pc:docMk/>
          <pc:sldMk cId="3000992538" sldId="614"/>
        </pc:sldMkLst>
        <pc:spChg chg="mod">
          <ac:chgData name="Ed Godfrey" userId="61aa7c48ee0e3db0" providerId="LiveId" clId="{C81FF1FF-E2D9-4063-8CA8-21928498C662}" dt="2023-10-13T21:20:26.728" v="264" actId="115"/>
          <ac:spMkLst>
            <pc:docMk/>
            <pc:sldMk cId="3000992538" sldId="614"/>
            <ac:spMk id="3" creationId="{9E3293C3-2021-04F5-B3B2-149081BCD341}"/>
          </ac:spMkLst>
        </pc:spChg>
        <pc:spChg chg="mod">
          <ac:chgData name="Ed Godfrey" userId="61aa7c48ee0e3db0" providerId="LiveId" clId="{C81FF1FF-E2D9-4063-8CA8-21928498C662}" dt="2023-10-13T21:20:16.126" v="260" actId="6549"/>
          <ac:spMkLst>
            <pc:docMk/>
            <pc:sldMk cId="3000992538" sldId="614"/>
            <ac:spMk id="6" creationId="{27341E30-1523-0531-D0E1-7D6824619EE0}"/>
          </ac:spMkLst>
        </pc:spChg>
      </pc:sldChg>
      <pc:sldChg chg="del">
        <pc:chgData name="Ed Godfrey" userId="61aa7c48ee0e3db0" providerId="LiveId" clId="{C81FF1FF-E2D9-4063-8CA8-21928498C662}" dt="2023-10-13T21:43:37.781" v="1866" actId="47"/>
        <pc:sldMkLst>
          <pc:docMk/>
          <pc:sldMk cId="318080590" sldId="615"/>
        </pc:sldMkLst>
      </pc:sldChg>
      <pc:sldChg chg="modSp add modAnim">
        <pc:chgData name="Ed Godfrey" userId="61aa7c48ee0e3db0" providerId="LiveId" clId="{C81FF1FF-E2D9-4063-8CA8-21928498C662}" dt="2023-10-13T21:18:23.480" v="246"/>
        <pc:sldMkLst>
          <pc:docMk/>
          <pc:sldMk cId="561877206" sldId="616"/>
        </pc:sldMkLst>
        <pc:spChg chg="mod">
          <ac:chgData name="Ed Godfrey" userId="61aa7c48ee0e3db0" providerId="LiveId" clId="{C81FF1FF-E2D9-4063-8CA8-21928498C662}" dt="2023-10-13T21:17:48.344" v="240" actId="115"/>
          <ac:spMkLst>
            <pc:docMk/>
            <pc:sldMk cId="561877206" sldId="616"/>
            <ac:spMk id="2" creationId="{2AF59FAE-6727-BF54-422D-196846653D48}"/>
          </ac:spMkLst>
        </pc:spChg>
        <pc:spChg chg="mod">
          <ac:chgData name="Ed Godfrey" userId="61aa7c48ee0e3db0" providerId="LiveId" clId="{C81FF1FF-E2D9-4063-8CA8-21928498C662}" dt="2023-10-13T21:17:36.718" v="224" actId="20577"/>
          <ac:spMkLst>
            <pc:docMk/>
            <pc:sldMk cId="561877206" sldId="616"/>
            <ac:spMk id="3" creationId="{9E3293C3-2021-04F5-B3B2-149081BCD341}"/>
          </ac:spMkLst>
        </pc:spChg>
      </pc:sldChg>
      <pc:sldChg chg="addSp modSp add modAnim">
        <pc:chgData name="Ed Godfrey" userId="61aa7c48ee0e3db0" providerId="LiveId" clId="{C81FF1FF-E2D9-4063-8CA8-21928498C662}" dt="2023-10-13T21:30:48.110" v="930"/>
        <pc:sldMkLst>
          <pc:docMk/>
          <pc:sldMk cId="3269252840" sldId="617"/>
        </pc:sldMkLst>
        <pc:spChg chg="mod">
          <ac:chgData name="Ed Godfrey" userId="61aa7c48ee0e3db0" providerId="LiveId" clId="{C81FF1FF-E2D9-4063-8CA8-21928498C662}" dt="2023-10-13T21:29:25.687" v="852" actId="115"/>
          <ac:spMkLst>
            <pc:docMk/>
            <pc:sldMk cId="3269252840" sldId="617"/>
            <ac:spMk id="2" creationId="{2AF59FAE-6727-BF54-422D-196846653D48}"/>
          </ac:spMkLst>
        </pc:spChg>
        <pc:spChg chg="mod">
          <ac:chgData name="Ed Godfrey" userId="61aa7c48ee0e3db0" providerId="LiveId" clId="{C81FF1FF-E2D9-4063-8CA8-21928498C662}" dt="2023-10-13T21:29:10.727" v="838" actId="20577"/>
          <ac:spMkLst>
            <pc:docMk/>
            <pc:sldMk cId="3269252840" sldId="617"/>
            <ac:spMk id="3" creationId="{9E3293C3-2021-04F5-B3B2-149081BCD341}"/>
          </ac:spMkLst>
        </pc:spChg>
        <pc:spChg chg="add mod">
          <ac:chgData name="Ed Godfrey" userId="61aa7c48ee0e3db0" providerId="LiveId" clId="{C81FF1FF-E2D9-4063-8CA8-21928498C662}" dt="2023-10-13T21:30:42.765" v="929" actId="20577"/>
          <ac:spMkLst>
            <pc:docMk/>
            <pc:sldMk cId="3269252840" sldId="617"/>
            <ac:spMk id="5" creationId="{528DC138-0E60-936D-A225-FC617C208241}"/>
          </ac:spMkLst>
        </pc:spChg>
      </pc:sldChg>
      <pc:sldChg chg="modSp add modAnim">
        <pc:chgData name="Ed Godfrey" userId="61aa7c48ee0e3db0" providerId="LiveId" clId="{C81FF1FF-E2D9-4063-8CA8-21928498C662}" dt="2023-10-13T21:39:36.888" v="1755"/>
        <pc:sldMkLst>
          <pc:docMk/>
          <pc:sldMk cId="27946823" sldId="618"/>
        </pc:sldMkLst>
        <pc:spChg chg="mod">
          <ac:chgData name="Ed Godfrey" userId="61aa7c48ee0e3db0" providerId="LiveId" clId="{C81FF1FF-E2D9-4063-8CA8-21928498C662}" dt="2023-10-13T21:39:11.033" v="1750" actId="20577"/>
          <ac:spMkLst>
            <pc:docMk/>
            <pc:sldMk cId="27946823" sldId="618"/>
            <ac:spMk id="5" creationId="{528DC138-0E60-936D-A225-FC617C208241}"/>
          </ac:spMkLst>
        </pc:spChg>
      </pc:sldChg>
      <pc:sldChg chg="delSp modSp add mod modAnim">
        <pc:chgData name="Ed Godfrey" userId="61aa7c48ee0e3db0" providerId="LiveId" clId="{C81FF1FF-E2D9-4063-8CA8-21928498C662}" dt="2023-10-13T21:41:16.560" v="1828" actId="115"/>
        <pc:sldMkLst>
          <pc:docMk/>
          <pc:sldMk cId="4280029625" sldId="619"/>
        </pc:sldMkLst>
        <pc:spChg chg="mod">
          <ac:chgData name="Ed Godfrey" userId="61aa7c48ee0e3db0" providerId="LiveId" clId="{C81FF1FF-E2D9-4063-8CA8-21928498C662}" dt="2023-10-13T21:41:16.560" v="1828" actId="115"/>
          <ac:spMkLst>
            <pc:docMk/>
            <pc:sldMk cId="4280029625" sldId="619"/>
            <ac:spMk id="2" creationId="{2AF59FAE-6727-BF54-422D-196846653D48}"/>
          </ac:spMkLst>
        </pc:spChg>
        <pc:spChg chg="mod">
          <ac:chgData name="Ed Godfrey" userId="61aa7c48ee0e3db0" providerId="LiveId" clId="{C81FF1FF-E2D9-4063-8CA8-21928498C662}" dt="2023-10-13T21:40:53.520" v="1797" actId="20577"/>
          <ac:spMkLst>
            <pc:docMk/>
            <pc:sldMk cId="4280029625" sldId="619"/>
            <ac:spMk id="3" creationId="{9E3293C3-2021-04F5-B3B2-149081BCD341}"/>
          </ac:spMkLst>
        </pc:spChg>
        <pc:spChg chg="del">
          <ac:chgData name="Ed Godfrey" userId="61aa7c48ee0e3db0" providerId="LiveId" clId="{C81FF1FF-E2D9-4063-8CA8-21928498C662}" dt="2023-10-13T21:40:41.109" v="1757" actId="21"/>
          <ac:spMkLst>
            <pc:docMk/>
            <pc:sldMk cId="4280029625" sldId="619"/>
            <ac:spMk id="5" creationId="{528DC138-0E60-936D-A225-FC617C208241}"/>
          </ac:spMkLst>
        </pc:spChg>
      </pc:sldChg>
      <pc:sldChg chg="add">
        <pc:chgData name="Ed Godfrey" userId="61aa7c48ee0e3db0" providerId="LiveId" clId="{C81FF1FF-E2D9-4063-8CA8-21928498C662}" dt="2023-10-13T21:43:08.738" v="1858"/>
        <pc:sldMkLst>
          <pc:docMk/>
          <pc:sldMk cId="3250469104" sldId="620"/>
        </pc:sldMkLst>
      </pc:sldChg>
      <pc:sldChg chg="add">
        <pc:chgData name="Ed Godfrey" userId="61aa7c48ee0e3db0" providerId="LiveId" clId="{C81FF1FF-E2D9-4063-8CA8-21928498C662}" dt="2023-10-13T21:43:46.986" v="1867"/>
        <pc:sldMkLst>
          <pc:docMk/>
          <pc:sldMk cId="1942765519" sldId="62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10/13/2023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latin typeface="Abadi" panose="020B0604020104020204" pitchFamily="34" charset="0"/>
              </a:rPr>
              <a:t>How Then Shall We Live?</a:t>
            </a:r>
            <a:endParaRPr lang="en-US" sz="3900" b="1" dirty="0">
              <a:solidFill>
                <a:schemeClr val="tx1"/>
              </a:solidFill>
              <a:latin typeface="Abadi" panose="020B0604020104020204" pitchFamily="34" charset="0"/>
            </a:endParaRPr>
          </a:p>
          <a:p>
            <a:pPr algn="ctr"/>
            <a:r>
              <a:rPr lang="en-US" sz="3900" b="1" dirty="0">
                <a:solidFill>
                  <a:schemeClr val="tx1"/>
                </a:solidFill>
                <a:latin typeface="Abadi" panose="020B0604020104020204" pitchFamily="34" charset="0"/>
              </a:rPr>
              <a:t>(Part 5a)</a:t>
            </a:r>
          </a:p>
          <a:p>
            <a:pPr algn="ctr"/>
            <a:r>
              <a:rPr lang="en-US" sz="3600" b="1" dirty="0">
                <a:solidFill>
                  <a:schemeClr val="tx1"/>
                </a:solidFill>
                <a:latin typeface="Avenir Next LT Pro Light" panose="020B0304020202020204" pitchFamily="34" charset="0"/>
              </a:rPr>
              <a:t>2 Peter 3:18a</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15,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contrast</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command</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content</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4"/>
            </a:pPr>
            <a:r>
              <a:rPr lang="en-US" sz="3600" b="1" dirty="0">
                <a:latin typeface="Arial" panose="020B0604020202020204" pitchFamily="34" charset="0"/>
                <a:cs typeface="Arial" panose="020B0604020202020204" pitchFamily="34" charset="0"/>
              </a:rPr>
              <a:t>The productiveness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grow in the grace and knowledge of our Lord and Savior Jesus Christ.   </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305006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grow in the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grace</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and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knowledge</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of our Lord and Savior Jesus Christ.</a:t>
            </a:r>
          </a:p>
        </p:txBody>
      </p:sp>
      <p:sp>
        <p:nvSpPr>
          <p:cNvPr id="5" name="Text Box 3">
            <a:extLst>
              <a:ext uri="{FF2B5EF4-FFF2-40B4-BE49-F238E27FC236}">
                <a16:creationId xmlns:a16="http://schemas.microsoft.com/office/drawing/2014/main" id="{528DC138-0E60-936D-A225-FC617C208241}"/>
              </a:ext>
            </a:extLst>
          </p:cNvPr>
          <p:cNvSpPr txBox="1">
            <a:spLocks noChangeArrowheads="1"/>
          </p:cNvSpPr>
          <p:nvPr/>
        </p:nvSpPr>
        <p:spPr bwMode="auto">
          <a:xfrm>
            <a:off x="1123950" y="3659660"/>
            <a:ext cx="1072743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rPr>
              <a:t>How easy it is to grow in knowledge but not in grace! All of us know far more of the Bible than we really live. Knowledge without grace is a terrible weapon, and grace without knowledge can be very shallow. But when we combine grace and knowledge, we have a marvelous tool for building our lives and for building the church. ~Spurgeon</a:t>
            </a:r>
          </a:p>
        </p:txBody>
      </p:sp>
    </p:spTree>
    <p:extLst>
      <p:ext uri="{BB962C8B-B14F-4D97-AF65-F5344CB8AC3E}">
        <p14:creationId xmlns:p14="http://schemas.microsoft.com/office/powerpoint/2010/main" val="32692528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750"/>
                                        <p:tgtEl>
                                          <p:spTgt spid="3">
                                            <p:txEl>
                                              <p:pRg st="2" end="2"/>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131570"/>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i="0" dirty="0">
                <a:solidFill>
                  <a:schemeClr val="tx1"/>
                </a:solidFill>
                <a:effectLst/>
                <a:latin typeface="Arial" panose="020B0604020202020204" pitchFamily="34" charset="0"/>
                <a:ea typeface="Times New Roman" panose="02020603050405020304" pitchFamily="18" charset="0"/>
              </a:rPr>
              <a:t>1. </a:t>
            </a:r>
            <a:r>
              <a:rPr lang="en-US" i="0" u="sng" dirty="0">
                <a:solidFill>
                  <a:schemeClr val="tx1"/>
                </a:solidFill>
                <a:effectLst/>
                <a:latin typeface="Arial" panose="020B0604020202020204" pitchFamily="34" charset="0"/>
                <a:ea typeface="Times New Roman" panose="02020603050405020304" pitchFamily="18" charset="0"/>
              </a:rPr>
              <a:t>Sovereign</a:t>
            </a:r>
            <a:r>
              <a:rPr lang="en-US" i="0" dirty="0">
                <a:solidFill>
                  <a:schemeClr val="tx1"/>
                </a:solidFill>
                <a:effectLst/>
                <a:latin typeface="Arial" panose="020B0604020202020204" pitchFamily="34" charset="0"/>
                <a:ea typeface="Times New Roman" panose="02020603050405020304" pitchFamily="18" charset="0"/>
              </a:rPr>
              <a:t> </a:t>
            </a:r>
            <a:r>
              <a:rPr lang="en-US" i="0" u="sng" dirty="0">
                <a:solidFill>
                  <a:schemeClr val="tx1"/>
                </a:solidFill>
                <a:effectLst/>
                <a:latin typeface="Arial" panose="020B0604020202020204" pitchFamily="34" charset="0"/>
                <a:ea typeface="Times New Roman" panose="02020603050405020304" pitchFamily="18" charset="0"/>
              </a:rPr>
              <a:t>grace</a:t>
            </a:r>
            <a:r>
              <a:rPr lang="en-US" i="0" dirty="0">
                <a:solidFill>
                  <a:schemeClr val="tx1"/>
                </a:solidFill>
                <a:effectLst/>
                <a:latin typeface="Arial" panose="020B0604020202020204" pitchFamily="34" charset="0"/>
                <a:ea typeface="Times New Roman" panose="02020603050405020304" pitchFamily="18" charset="0"/>
              </a:rPr>
              <a:t> </a:t>
            </a:r>
            <a:r>
              <a:rPr lang="en-US" b="0" i="0" dirty="0">
                <a:solidFill>
                  <a:schemeClr val="tx1"/>
                </a:solidFill>
                <a:effectLst/>
                <a:latin typeface="Arial" panose="020B0604020202020204" pitchFamily="34" charset="0"/>
                <a:ea typeface="Times New Roman" panose="02020603050405020304" pitchFamily="18" charset="0"/>
              </a:rPr>
              <a:t>– what God free bestows on whom He desires apart from anything but God’s good will (salvation).</a:t>
            </a:r>
            <a:endPar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830997"/>
          </a:xfrm>
          <a:prstGeom prst="rect">
            <a:avLst/>
          </a:prstGeom>
          <a:noFill/>
        </p:spPr>
        <p:txBody>
          <a:bodyPr wrap="square" rtlCol="0">
            <a:spAutoFit/>
          </a:bodyPr>
          <a:lstStyle/>
          <a:p>
            <a:pPr algn="ctr"/>
            <a:r>
              <a:rPr lang="en-US" sz="4800" dirty="0">
                <a:latin typeface="Arial" panose="020B0604020202020204" pitchFamily="34" charset="0"/>
                <a:cs typeface="Arial" panose="020B0604020202020204" pitchFamily="34" charset="0"/>
              </a:rPr>
              <a:t>Three aspects of God’s Grace</a:t>
            </a:r>
          </a:p>
        </p:txBody>
      </p:sp>
      <p:sp>
        <p:nvSpPr>
          <p:cNvPr id="2" name="Text Box 3">
            <a:extLst>
              <a:ext uri="{FF2B5EF4-FFF2-40B4-BE49-F238E27FC236}">
                <a16:creationId xmlns:a16="http://schemas.microsoft.com/office/drawing/2014/main" id="{3ABD603B-BCF9-684B-1EAE-D9AD4088A85A}"/>
              </a:ext>
            </a:extLst>
          </p:cNvPr>
          <p:cNvSpPr txBox="1">
            <a:spLocks noChangeArrowheads="1"/>
          </p:cNvSpPr>
          <p:nvPr/>
        </p:nvSpPr>
        <p:spPr bwMode="auto">
          <a:xfrm>
            <a:off x="173038" y="2607945"/>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i="0" dirty="0">
                <a:solidFill>
                  <a:schemeClr val="tx1"/>
                </a:solidFill>
                <a:latin typeface="Arial" panose="020B0604020202020204" pitchFamily="34" charset="0"/>
                <a:ea typeface="Times New Roman" panose="02020603050405020304" pitchFamily="18" charset="0"/>
              </a:rPr>
              <a:t>2</a:t>
            </a:r>
            <a:r>
              <a:rPr lang="en-US" i="0" dirty="0">
                <a:solidFill>
                  <a:schemeClr val="tx1"/>
                </a:solidFill>
                <a:effectLst/>
                <a:latin typeface="Arial" panose="020B0604020202020204" pitchFamily="34" charset="0"/>
                <a:ea typeface="Times New Roman" panose="02020603050405020304" pitchFamily="18" charset="0"/>
              </a:rPr>
              <a:t>. </a:t>
            </a:r>
            <a:r>
              <a:rPr lang="en-US" i="0" u="sng" dirty="0">
                <a:solidFill>
                  <a:schemeClr val="tx1"/>
                </a:solidFill>
                <a:effectLst/>
                <a:latin typeface="Arial" panose="020B0604020202020204" pitchFamily="34" charset="0"/>
                <a:ea typeface="Times New Roman" panose="02020603050405020304" pitchFamily="18" charset="0"/>
              </a:rPr>
              <a:t>Sustaining</a:t>
            </a:r>
            <a:r>
              <a:rPr lang="en-US" i="0" dirty="0">
                <a:solidFill>
                  <a:schemeClr val="tx1"/>
                </a:solidFill>
                <a:effectLst/>
                <a:latin typeface="Arial" panose="020B0604020202020204" pitchFamily="34" charset="0"/>
                <a:ea typeface="Times New Roman" panose="02020603050405020304" pitchFamily="18" charset="0"/>
              </a:rPr>
              <a:t> </a:t>
            </a:r>
            <a:r>
              <a:rPr lang="en-US" i="0" u="sng" dirty="0">
                <a:solidFill>
                  <a:schemeClr val="tx1"/>
                </a:solidFill>
                <a:effectLst/>
                <a:latin typeface="Arial" panose="020B0604020202020204" pitchFamily="34" charset="0"/>
                <a:ea typeface="Times New Roman" panose="02020603050405020304" pitchFamily="18" charset="0"/>
              </a:rPr>
              <a:t>grace</a:t>
            </a:r>
            <a:r>
              <a:rPr lang="en-US" i="0" dirty="0">
                <a:solidFill>
                  <a:schemeClr val="tx1"/>
                </a:solidFill>
                <a:effectLst/>
                <a:latin typeface="Arial" panose="020B0604020202020204" pitchFamily="34" charset="0"/>
                <a:ea typeface="Times New Roman" panose="02020603050405020304" pitchFamily="18" charset="0"/>
              </a:rPr>
              <a:t> </a:t>
            </a:r>
            <a:r>
              <a:rPr lang="en-US" b="0" i="0" dirty="0">
                <a:solidFill>
                  <a:schemeClr val="tx1"/>
                </a:solidFill>
                <a:effectLst/>
                <a:latin typeface="Arial" panose="020B0604020202020204" pitchFamily="34" charset="0"/>
                <a:ea typeface="Times New Roman" panose="02020603050405020304" pitchFamily="18" charset="0"/>
              </a:rPr>
              <a:t>– how God keeps us on the path to conformity to the image of His Son, Jesus Christ (sanctification).</a:t>
            </a:r>
            <a:endPar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3920D478-0F35-618B-9800-5B6A359F9B01}"/>
              </a:ext>
            </a:extLst>
          </p:cNvPr>
          <p:cNvSpPr txBox="1">
            <a:spLocks noChangeArrowheads="1"/>
          </p:cNvSpPr>
          <p:nvPr/>
        </p:nvSpPr>
        <p:spPr bwMode="auto">
          <a:xfrm>
            <a:off x="153988" y="4065270"/>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i="0" dirty="0">
                <a:solidFill>
                  <a:schemeClr val="tx1"/>
                </a:solidFill>
                <a:latin typeface="Arial" panose="020B0604020202020204" pitchFamily="34" charset="0"/>
                <a:ea typeface="Times New Roman" panose="02020603050405020304" pitchFamily="18" charset="0"/>
              </a:rPr>
              <a:t>3</a:t>
            </a:r>
            <a:r>
              <a:rPr lang="en-US" i="0" dirty="0">
                <a:solidFill>
                  <a:schemeClr val="tx1"/>
                </a:solidFill>
                <a:effectLst/>
                <a:latin typeface="Arial" panose="020B0604020202020204" pitchFamily="34" charset="0"/>
                <a:ea typeface="Times New Roman" panose="02020603050405020304" pitchFamily="18" charset="0"/>
              </a:rPr>
              <a:t>. </a:t>
            </a:r>
            <a:r>
              <a:rPr lang="en-US" i="0" u="sng" dirty="0">
                <a:solidFill>
                  <a:schemeClr val="tx1"/>
                </a:solidFill>
                <a:latin typeface="Arial" panose="020B0604020202020204" pitchFamily="34" charset="0"/>
                <a:ea typeface="Times New Roman" panose="02020603050405020304" pitchFamily="18" charset="0"/>
              </a:rPr>
              <a:t>Sufficient</a:t>
            </a:r>
            <a:r>
              <a:rPr lang="en-US" i="0" dirty="0">
                <a:solidFill>
                  <a:schemeClr val="tx1"/>
                </a:solidFill>
                <a:effectLst/>
                <a:latin typeface="Arial" panose="020B0604020202020204" pitchFamily="34" charset="0"/>
                <a:ea typeface="Times New Roman" panose="02020603050405020304" pitchFamily="18" charset="0"/>
              </a:rPr>
              <a:t> </a:t>
            </a:r>
            <a:r>
              <a:rPr lang="en-US" i="0" u="sng" dirty="0">
                <a:solidFill>
                  <a:schemeClr val="tx1"/>
                </a:solidFill>
                <a:effectLst/>
                <a:latin typeface="Arial" panose="020B0604020202020204" pitchFamily="34" charset="0"/>
                <a:ea typeface="Times New Roman" panose="02020603050405020304" pitchFamily="18" charset="0"/>
              </a:rPr>
              <a:t>grace</a:t>
            </a:r>
            <a:r>
              <a:rPr lang="en-US" i="0" dirty="0">
                <a:solidFill>
                  <a:schemeClr val="tx1"/>
                </a:solidFill>
                <a:effectLst/>
                <a:latin typeface="Arial" panose="020B0604020202020204" pitchFamily="34" charset="0"/>
                <a:ea typeface="Times New Roman" panose="02020603050405020304" pitchFamily="18" charset="0"/>
              </a:rPr>
              <a:t> </a:t>
            </a:r>
            <a:r>
              <a:rPr lang="en-US" b="0" i="0" dirty="0">
                <a:solidFill>
                  <a:schemeClr val="tx1"/>
                </a:solidFill>
                <a:effectLst/>
                <a:latin typeface="Arial" panose="020B0604020202020204" pitchFamily="34" charset="0"/>
                <a:ea typeface="Times New Roman" panose="02020603050405020304" pitchFamily="18" charset="0"/>
              </a:rPr>
              <a:t>– how God provides for His people to overcome anything this sinful world throws at them (preservation).</a:t>
            </a:r>
            <a:endPar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06911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contrast</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command</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content</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4"/>
            </a:pPr>
            <a:r>
              <a:rPr lang="en-US" sz="3600" b="1" dirty="0">
                <a:latin typeface="Arial" panose="020B0604020202020204" pitchFamily="34" charset="0"/>
                <a:cs typeface="Arial" panose="020B0604020202020204" pitchFamily="34" charset="0"/>
              </a:rPr>
              <a:t>The productiveness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grow in the grace and knowledge of our Lord and Savior Jesus Christ.   </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305006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grow in the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grace</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and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knowledge</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of our Lord and Savior Jesus Christ.</a:t>
            </a:r>
          </a:p>
        </p:txBody>
      </p:sp>
      <p:sp>
        <p:nvSpPr>
          <p:cNvPr id="5" name="Text Box 3">
            <a:extLst>
              <a:ext uri="{FF2B5EF4-FFF2-40B4-BE49-F238E27FC236}">
                <a16:creationId xmlns:a16="http://schemas.microsoft.com/office/drawing/2014/main" id="{528DC138-0E60-936D-A225-FC617C208241}"/>
              </a:ext>
            </a:extLst>
          </p:cNvPr>
          <p:cNvSpPr txBox="1">
            <a:spLocks noChangeArrowheads="1"/>
          </p:cNvSpPr>
          <p:nvPr/>
        </p:nvSpPr>
        <p:spPr bwMode="auto">
          <a:xfrm>
            <a:off x="1123950" y="3659660"/>
            <a:ext cx="1072743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rabicPeriod"/>
            </a:pPr>
            <a:r>
              <a:rPr lang="en-US" sz="2800" b="0" dirty="0">
                <a:solidFill>
                  <a:schemeClr val="tx1"/>
                </a:solidFill>
              </a:rPr>
              <a:t>Grace</a:t>
            </a:r>
          </a:p>
          <a:p>
            <a:pPr marL="514350" indent="-514350">
              <a:buAutoNum type="arabicPeriod"/>
            </a:pPr>
            <a:r>
              <a:rPr lang="en-US" sz="2800" b="0" dirty="0">
                <a:solidFill>
                  <a:schemeClr val="tx1"/>
                </a:solidFill>
              </a:rPr>
              <a:t>Knowledge (</a:t>
            </a:r>
            <a:r>
              <a:rPr lang="en-US" sz="2800" b="0" dirty="0" err="1">
                <a:solidFill>
                  <a:schemeClr val="tx1"/>
                </a:solidFill>
              </a:rPr>
              <a:t>ginosko</a:t>
            </a:r>
            <a:r>
              <a:rPr lang="en-US" sz="2800" b="0" dirty="0">
                <a:solidFill>
                  <a:schemeClr val="tx1"/>
                </a:solidFill>
              </a:rPr>
              <a:t>)</a:t>
            </a:r>
          </a:p>
        </p:txBody>
      </p:sp>
    </p:spTree>
    <p:extLst>
      <p:ext uri="{BB962C8B-B14F-4D97-AF65-F5344CB8AC3E}">
        <p14:creationId xmlns:p14="http://schemas.microsoft.com/office/powerpoint/2010/main" val="279468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contrast</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command</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content</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center</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4"/>
            </a:pPr>
            <a:r>
              <a:rPr lang="en-US" sz="3600" b="1" dirty="0">
                <a:latin typeface="Arial" panose="020B0604020202020204" pitchFamily="34" charset="0"/>
                <a:cs typeface="Arial" panose="020B0604020202020204" pitchFamily="34" charset="0"/>
              </a:rPr>
              <a:t>The productiveness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grow in the grace and knowledge of our Lord and Savior Jesus Christ.   </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358346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grow in the grace and knowledge of our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Lord</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and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Savior</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Jesus</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Christ</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280029625"/>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the Word became flesh, and dwelt among us, and we saw His glory, glory as of the only begotten from the Father, full of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grace</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truth</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1:14</a:t>
            </a:r>
          </a:p>
        </p:txBody>
      </p:sp>
    </p:spTree>
    <p:extLst>
      <p:ext uri="{BB962C8B-B14F-4D97-AF65-F5344CB8AC3E}">
        <p14:creationId xmlns:p14="http://schemas.microsoft.com/office/powerpoint/2010/main" val="422738711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contrast</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command</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content</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center</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4"/>
            </a:pPr>
            <a:r>
              <a:rPr lang="en-US" sz="3600" b="1" dirty="0">
                <a:latin typeface="Arial" panose="020B0604020202020204" pitchFamily="34" charset="0"/>
                <a:cs typeface="Arial" panose="020B0604020202020204" pitchFamily="34" charset="0"/>
              </a:rPr>
              <a:t>The productiveness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grow in the grace and knowledge of our Lord and Savior Jesus Christ.   </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358346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grow in the grace and knowledge of our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Lord</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and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Savior</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Jesus</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Christ</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25046910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latin typeface="Abadi" panose="020B0604020104020204" pitchFamily="34" charset="0"/>
              </a:rPr>
              <a:t>How Then Shall We Live?</a:t>
            </a:r>
            <a:endParaRPr lang="en-US" sz="3900" b="1" dirty="0">
              <a:solidFill>
                <a:schemeClr val="tx1"/>
              </a:solidFill>
              <a:latin typeface="Abadi" panose="020B0604020104020204" pitchFamily="34" charset="0"/>
            </a:endParaRPr>
          </a:p>
          <a:p>
            <a:pPr algn="ctr"/>
            <a:r>
              <a:rPr lang="en-US" sz="3900" b="1" dirty="0">
                <a:solidFill>
                  <a:schemeClr val="tx1"/>
                </a:solidFill>
                <a:latin typeface="Abadi" panose="020B0604020104020204" pitchFamily="34" charset="0"/>
              </a:rPr>
              <a:t>(Part 5a)</a:t>
            </a:r>
          </a:p>
          <a:p>
            <a:pPr algn="ctr"/>
            <a:r>
              <a:rPr lang="en-US" sz="3600" b="1" dirty="0">
                <a:solidFill>
                  <a:schemeClr val="tx1"/>
                </a:solidFill>
                <a:latin typeface="Avenir Next LT Pro Light" panose="020B0304020202020204" pitchFamily="34" charset="0"/>
              </a:rPr>
              <a:t>2 Peter 3:18a</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15, 2023</a:t>
            </a:r>
          </a:p>
        </p:txBody>
      </p:sp>
    </p:spTree>
    <p:extLst>
      <p:ext uri="{BB962C8B-B14F-4D97-AF65-F5344CB8AC3E}">
        <p14:creationId xmlns:p14="http://schemas.microsoft.com/office/powerpoint/2010/main" val="1942765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Therefore, beloved, since you look for these things, be diligent to be found by Him in peace, spotless and blameless, 15 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 17 You therefore, beloved, knowing this beforehand, be on your guard so that you are not carried away by the error of unprincipled men and fall from your own steadfastness, 18 but grow in the grace and knowledge of our Lord and Savior Jesus Christ. To Him be the glory, both now and to the day of eternity. Amen. </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3:14-18</a:t>
            </a:r>
          </a:p>
        </p:txBody>
      </p:sp>
    </p:spTree>
    <p:extLst>
      <p:ext uri="{BB962C8B-B14F-4D97-AF65-F5344CB8AC3E}">
        <p14:creationId xmlns:p14="http://schemas.microsoft.com/office/powerpoint/2010/main" val="248051597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diligent</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be found by Him in peace, spotless and blameless (14)</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Regard</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patience of our Lord as salvation (15)</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on</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your</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guard</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(17)</a:t>
            </a:r>
          </a:p>
          <a:p>
            <a:pPr marR="0" lvl="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just">
              <a:spcBef>
                <a:spcPts val="0"/>
              </a:spcBef>
              <a:spcAft>
                <a:spcPts val="0"/>
              </a:spcAft>
              <a:buFont typeface="Wingdings" panose="05000000000000000000" pitchFamily="2" charset="2"/>
              <a:buChar char=""/>
            </a:pP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Grow</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the grace and knowledge of our Lord and Savior Jesus Christ (18)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commands of 2 Peter 3:14-18</a:t>
            </a:r>
          </a:p>
        </p:txBody>
      </p:sp>
    </p:spTree>
    <p:extLst>
      <p:ext uri="{BB962C8B-B14F-4D97-AF65-F5344CB8AC3E}">
        <p14:creationId xmlns:p14="http://schemas.microsoft.com/office/powerpoint/2010/main" val="231665061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purity of His promise (14)</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patience of His promise (15-16)</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protection of His promise (17)</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4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productiveness of His promise (18a)</a:t>
            </a:r>
          </a:p>
          <a:p>
            <a:pPr marL="342900" marR="0" lvl="0" indent="-342900" algn="just">
              <a:spcBef>
                <a:spcPts val="0"/>
              </a:spcBef>
              <a:spcAft>
                <a:spcPts val="0"/>
              </a:spcAft>
              <a:buFont typeface="+mj-lt"/>
              <a:buAutoNum type="romanUcPeriod"/>
            </a:pPr>
            <a:r>
              <a:rPr lang="en-US" sz="40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The praise of His promise (18b)</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2 Peter 3:14-18</a:t>
            </a:r>
          </a:p>
        </p:txBody>
      </p:sp>
    </p:spTree>
    <p:extLst>
      <p:ext uri="{BB962C8B-B14F-4D97-AF65-F5344CB8AC3E}">
        <p14:creationId xmlns:p14="http://schemas.microsoft.com/office/powerpoint/2010/main" val="88751876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Since all these things are to be destroyed in this way, what sort of people ought you to be in holy conduct and godliness</a:t>
            </a: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3:11</a:t>
            </a:r>
          </a:p>
        </p:txBody>
      </p:sp>
    </p:spTree>
    <p:extLst>
      <p:ext uri="{BB962C8B-B14F-4D97-AF65-F5344CB8AC3E}">
        <p14:creationId xmlns:p14="http://schemas.microsoft.com/office/powerpoint/2010/main" val="318734571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contrast</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4"/>
            </a:pPr>
            <a:r>
              <a:rPr lang="en-US" sz="3600" b="1" dirty="0">
                <a:latin typeface="Arial" panose="020B0604020202020204" pitchFamily="34" charset="0"/>
                <a:cs typeface="Arial" panose="020B0604020202020204" pitchFamily="34" charset="0"/>
              </a:rPr>
              <a:t>The productiveness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grow in the grace and knowledge of our Lord and Savior Jesus Christ.   </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192611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but</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grow in the grace and knowledge of our Lord and Savior Jesus Christ.</a:t>
            </a:r>
          </a:p>
        </p:txBody>
      </p:sp>
    </p:spTree>
    <p:extLst>
      <p:ext uri="{BB962C8B-B14F-4D97-AF65-F5344CB8AC3E}">
        <p14:creationId xmlns:p14="http://schemas.microsoft.com/office/powerpoint/2010/main" val="4786349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750"/>
                                        <p:tgtEl>
                                          <p:spTgt spid="3"/>
                                        </p:tgtEl>
                                      </p:cBhvr>
                                    </p:animEffect>
                                  </p:childTnLst>
                                </p:cTn>
                              </p:par>
                            </p:childTnLst>
                          </p:cTn>
                        </p:par>
                        <p:par>
                          <p:cTn id="13" fill="hold">
                            <p:stCondLst>
                              <p:cond delay="1750"/>
                            </p:stCondLst>
                            <p:childTnLst>
                              <p:par>
                                <p:cTn id="14" presetID="10" presetClass="entr" presetSubtype="0" fill="hold" grpId="0" nodeType="afterEffect">
                                  <p:stCondLst>
                                    <p:cond delay="100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372706"/>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contrast</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command</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Font typeface="+mj-lt"/>
              <a:buAutoNum type="romanUcPeriod" startAt="4"/>
            </a:pPr>
            <a:r>
              <a:rPr lang="en-US" sz="3600" b="1" dirty="0">
                <a:latin typeface="Arial" panose="020B0604020202020204" pitchFamily="34" charset="0"/>
                <a:cs typeface="Arial" panose="020B0604020202020204" pitchFamily="34" charset="0"/>
              </a:rPr>
              <a:t>The productiveness of His Promise </a:t>
            </a:r>
            <a:r>
              <a:rPr lang="en-US" sz="3600" b="1" baseline="30000" dirty="0">
                <a:latin typeface="Arial" panose="020B0604020202020204" pitchFamily="34" charset="0"/>
                <a:cs typeface="Arial" panose="020B0604020202020204" pitchFamily="34" charset="0"/>
              </a:rPr>
              <a:t>(3:18a)</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86309" y="772310"/>
            <a:ext cx="116928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grow in the grace and knowledge of our Lord and Savior Jesus Christ.   </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2478560"/>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but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grow</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 in the grace and knowledge of our Lord and Savior Jesus Christ.</a:t>
            </a:r>
          </a:p>
        </p:txBody>
      </p:sp>
    </p:spTree>
    <p:extLst>
      <p:ext uri="{BB962C8B-B14F-4D97-AF65-F5344CB8AC3E}">
        <p14:creationId xmlns:p14="http://schemas.microsoft.com/office/powerpoint/2010/main" val="5618772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7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increasing</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they render you neither useless nor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unfruitful</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the true knowledge of our Lord Jesus Christ.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1:5-8</a:t>
            </a:r>
          </a:p>
        </p:txBody>
      </p:sp>
    </p:spTree>
    <p:extLst>
      <p:ext uri="{BB962C8B-B14F-4D97-AF65-F5344CB8AC3E}">
        <p14:creationId xmlns:p14="http://schemas.microsoft.com/office/powerpoint/2010/main" val="300099253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46404"/>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AutoNum type="arabicPeriod"/>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must be </a:t>
            </a:r>
            <a:r>
              <a:rPr lang="en-US" sz="36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filled</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with the Spirit of God (Ephesians 5:18)</a:t>
            </a:r>
          </a:p>
          <a:p>
            <a:pPr marL="742950" marR="0" indent="-742950" algn="just">
              <a:spcBef>
                <a:spcPts val="0"/>
              </a:spcBef>
              <a:spcAft>
                <a:spcPts val="0"/>
              </a:spcAft>
              <a:buAutoNum type="arabicPeriod"/>
            </a:pP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We must be </a:t>
            </a:r>
            <a:r>
              <a:rPr lang="en-US" sz="3600" u="sng" dirty="0">
                <a:solidFill>
                  <a:schemeClr val="tx1"/>
                </a:solidFill>
                <a:latin typeface="Calibri" panose="020F0502020204030204" pitchFamily="34" charset="0"/>
                <a:ea typeface="Calibri" panose="020F0502020204030204" pitchFamily="34" charset="0"/>
                <a:cs typeface="Calibri" panose="020F0502020204030204" pitchFamily="34" charset="0"/>
              </a:rPr>
              <a:t>feeding</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 on the Word of God (1 Peter 2:2)</a:t>
            </a:r>
          </a:p>
          <a:p>
            <a:pPr marL="742950" marR="0" indent="-742950" algn="just">
              <a:spcBef>
                <a:spcPts val="0"/>
              </a:spcBef>
              <a:spcAft>
                <a:spcPts val="0"/>
              </a:spcAft>
              <a:buAutoNum type="arabicPeriod"/>
            </a:pPr>
            <a:r>
              <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must be in </a:t>
            </a:r>
            <a:r>
              <a:rPr lang="en-US" sz="36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fellowship</a:t>
            </a:r>
            <a:r>
              <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with God and His people (1 John 1:3; Hebrews 10:24-25; Acts 2:42)</a:t>
            </a:r>
          </a:p>
          <a:p>
            <a:pPr marL="742950" marR="0" indent="-742950" algn="just">
              <a:spcBef>
                <a:spcPts val="0"/>
              </a:spcBef>
              <a:spcAft>
                <a:spcPts val="0"/>
              </a:spcAft>
              <a:buAutoNum type="arabicPeriod"/>
            </a:pP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We must not </a:t>
            </a:r>
            <a:r>
              <a:rPr lang="en-US" sz="3600" u="sng" dirty="0">
                <a:solidFill>
                  <a:schemeClr val="tx1"/>
                </a:solidFill>
                <a:latin typeface="Calibri" panose="020F0502020204030204" pitchFamily="34" charset="0"/>
                <a:ea typeface="Calibri" panose="020F0502020204030204" pitchFamily="34" charset="0"/>
                <a:cs typeface="Calibri" panose="020F0502020204030204" pitchFamily="34" charset="0"/>
              </a:rPr>
              <a:t>fret</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 our frailties and fatiguing trials (2 Corinthians 12:9; 2 Corinthians 4:17)</a:t>
            </a:r>
          </a:p>
          <a:p>
            <a:pPr marL="742950" marR="0" indent="-742950" algn="just">
              <a:spcBef>
                <a:spcPts val="0"/>
              </a:spcBef>
              <a:spcAft>
                <a:spcPts val="0"/>
              </a:spcAft>
              <a:buAutoNum type="arabicPeriod"/>
            </a:pPr>
            <a:r>
              <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must be </a:t>
            </a:r>
            <a:r>
              <a:rPr lang="en-US" sz="36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fait</a:t>
            </a:r>
            <a:r>
              <a:rPr lang="en-US" sz="3600" u="sng" dirty="0">
                <a:solidFill>
                  <a:schemeClr val="tx1"/>
                </a:solidFill>
                <a:latin typeface="Calibri" panose="020F0502020204030204" pitchFamily="34" charset="0"/>
                <a:ea typeface="Calibri" panose="020F0502020204030204" pitchFamily="34" charset="0"/>
                <a:cs typeface="Calibri" panose="020F0502020204030204" pitchFamily="34" charset="0"/>
              </a:rPr>
              <a:t>hful</a:t>
            </a:r>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 in ministry/service (1 Corinthians 4:2; Ephesians 4:12)</a:t>
            </a:r>
          </a:p>
          <a:p>
            <a:pPr marL="742950" marR="0" indent="-742950" algn="just">
              <a:spcBef>
                <a:spcPts val="0"/>
              </a:spcBef>
              <a:spcAft>
                <a:spcPts val="0"/>
              </a:spcAft>
              <a:buAutoNum type="arabicPeriod"/>
            </a:pPr>
            <a:r>
              <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must be the </a:t>
            </a:r>
            <a:r>
              <a:rPr lang="en-US" sz="36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family</a:t>
            </a:r>
            <a:r>
              <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of God (Ephesians 2:18)</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Means of Grace by which to Grow</a:t>
            </a:r>
          </a:p>
        </p:txBody>
      </p:sp>
    </p:spTree>
    <p:extLst>
      <p:ext uri="{BB962C8B-B14F-4D97-AF65-F5344CB8AC3E}">
        <p14:creationId xmlns:p14="http://schemas.microsoft.com/office/powerpoint/2010/main" val="36820473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2931</TotalTime>
  <Words>988</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Abadi</vt:lpstr>
      <vt:lpstr>Arial</vt:lpstr>
      <vt:lpstr>Avenir Next LT Pro Light</vt:lpstr>
      <vt:lpstr>Bookman Old Style</vt:lpstr>
      <vt:lpstr>Calibri</vt:lpstr>
      <vt:lpstr>Century Gothic</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34</cp:revision>
  <dcterms:created xsi:type="dcterms:W3CDTF">2022-12-30T16:15:56Z</dcterms:created>
  <dcterms:modified xsi:type="dcterms:W3CDTF">2023-10-13T21:43:54Z</dcterms:modified>
</cp:coreProperties>
</file>